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8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5s (notes)" id="{A26047B6-EA09-47CA-9A2B-804DB9ECC7BA}">
          <p14:sldIdLst>
            <p14:sldId id="257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22" autoAdjust="0"/>
    <p:restoredTop sz="94622" autoAdjust="0"/>
  </p:normalViewPr>
  <p:slideViewPr>
    <p:cSldViewPr>
      <p:cViewPr varScale="1">
        <p:scale>
          <a:sx n="92" d="100"/>
          <a:sy n="92" d="100"/>
        </p:scale>
        <p:origin x="72" y="2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228600" cy="2286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716D2A-F932-46F7-AF34-65AE5CB48EA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11491A-E616-42E6-B66B-64447771A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06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5s control hazard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11491A-E616-42E6-B66B-64447771AA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513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Compound data hazard diagram for homework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11491A-E616-42E6-B66B-64447771AA9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810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77D49-C4DD-4187-853F-2E292246BF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32BE86-A100-4553-B7AF-24385F60DD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7B1F35-C743-4B55-BF7A-0A6DE21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23C9-D972-45AE-8B0F-B3A46AC2E15F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70BDC-1EF5-4EBC-A0CC-D72B2F94D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D5AC8-C057-447B-AF62-51B2C81F0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C319-FA12-44E5-9C2F-F1C78EA6B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195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CB194-0135-494B-964E-028131FC2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F40347-E145-4001-A587-3A0D163FF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2913E6-1298-4E6C-8A89-CF22159C0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23C9-D972-45AE-8B0F-B3A46AC2E15F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BDAF3-7B5E-4641-B940-00A7CAD17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FBD9F7-C0BC-4099-8CDA-B108D903D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C319-FA12-44E5-9C2F-F1C78EA6B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344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8C5889-5EBB-40F3-BC78-5A666D7542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B709E-0480-4981-B18E-17DE5CA45D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368F6-AB6D-4F4D-ADC0-05D00FF0B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23C9-D972-45AE-8B0F-B3A46AC2E15F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293B5-216E-460D-AD3E-CE63C0CB6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BB324-33C4-4F82-913C-EAECEB127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C319-FA12-44E5-9C2F-F1C78EA6B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16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EB859-3689-40A1-8531-01EE7501F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58541-56EF-4CD2-A891-00835892C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86135-6383-468A-BE0A-F077DE2A4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23C9-D972-45AE-8B0F-B3A46AC2E15F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0543D-44D3-422C-B5BA-EB59F648B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D27DF-F268-49D7-B0FC-1DBBF1432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C319-FA12-44E5-9C2F-F1C78EA6B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32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5EA5F-4365-42B2-BDA6-505B0FE57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2F246F-2D75-46C0-B8AD-295F8E24B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50C3D-961B-487F-B442-D59201352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23C9-D972-45AE-8B0F-B3A46AC2E15F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C47BE-4ECE-4376-BC81-839EE14C6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FA0BB-CD92-477B-B2BC-4CCB2B45D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C319-FA12-44E5-9C2F-F1C78EA6B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55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154DE-AEEB-4E14-834F-7A1901DB6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EF7A1-4965-45DE-8850-25016C8025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11A8C8-2C19-4DD7-8112-DAD428D7E4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A2DFC-2EC3-4DCB-AE36-427E177FA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23C9-D972-45AE-8B0F-B3A46AC2E15F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6127CF-380C-44AA-83B7-CD65C8E2D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5CE97B-C65B-42F5-B118-F263B75F6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C319-FA12-44E5-9C2F-F1C78EA6B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98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F0E9F-7FC9-4F4F-9D21-093CC1C50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9FAB0D-A2EC-4953-95BB-FBBC013157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5D250E-C5DF-4B05-BB2F-1FFCFF1CB7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BE8853-0797-4085-B58B-D4BE431A6E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9B687E-2524-4DEA-A3F9-05AF915D23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8B9CA1-3420-4C29-B13B-86EC01824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23C9-D972-45AE-8B0F-B3A46AC2E15F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0745C3-E3C4-42DF-B058-C4CA6A8EE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267453-FB94-4B17-8723-9D7B07145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C319-FA12-44E5-9C2F-F1C78EA6B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656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B77E7-66AE-4965-9297-3DD8CD4C4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55CCE8-6D4A-4AB0-9E88-4AE1FF208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23C9-D972-45AE-8B0F-B3A46AC2E15F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775BB4-8F09-431F-9C43-BCBB54ACD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85DCD6-2556-4129-A83C-C879B22DA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C319-FA12-44E5-9C2F-F1C78EA6B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96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CB6853-2603-4833-AF42-8C862E33F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23C9-D972-45AE-8B0F-B3A46AC2E15F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4930C1-1B70-4689-87ED-CBB94E6FC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B3C6E3-41A8-4D83-B522-E40CBF776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C319-FA12-44E5-9C2F-F1C78EA6B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704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FF6AB-484D-4D97-BEF3-CE016C64C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8FC0C-BA90-4F71-B6C1-4B5FF99F8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CF0D5E-45EC-467E-851A-4AEB5B9CF6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7CE06-DDF9-45D1-93E8-750B4D0F8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23C9-D972-45AE-8B0F-B3A46AC2E15F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6A082E-FEC7-4339-9D7C-1E76141BF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A823D3-3CEC-4720-894B-B19FFC00B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C319-FA12-44E5-9C2F-F1C78EA6B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2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19380-4805-4F99-BAA8-F91C710C0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960672-BA18-4777-BDA0-8A8BDA01DF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925758-642C-4FC7-962B-94E52FF3F2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A70EF4-F933-4DE8-86E2-E0F1C810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23C9-D972-45AE-8B0F-B3A46AC2E15F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9A13D6-2B65-4C11-A93C-FE8D92A9C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F7B97-FFA2-4BA6-9F0D-9AEB1B6D1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C319-FA12-44E5-9C2F-F1C78EA6B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20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DFBEDB-CEF1-4FCA-953D-97BD89919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089313-18ED-477E-A512-435AEBD85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AD2CEE-2D95-42A1-8B3F-44B33DFA85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E23C9-D972-45AE-8B0F-B3A46AC2E15F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64764-607C-4C71-8FAC-61821B8125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64601-D773-4279-9261-6B2C322140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3C319-FA12-44E5-9C2F-F1C78EA6B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784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AD25F8D-FF0F-4BD2-AF00-7A15C77903D2}"/>
              </a:ext>
            </a:extLst>
          </p:cNvPr>
          <p:cNvSpPr/>
          <p:nvPr/>
        </p:nvSpPr>
        <p:spPr>
          <a:xfrm>
            <a:off x="1981198" y="6858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IF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705543-04A8-4217-8162-4CFD318D25AF}"/>
              </a:ext>
            </a:extLst>
          </p:cNvPr>
          <p:cNvSpPr/>
          <p:nvPr/>
        </p:nvSpPr>
        <p:spPr>
          <a:xfrm>
            <a:off x="2667000" y="6858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012FF3-304E-4A20-845F-F27C1FF6A6E4}"/>
              </a:ext>
            </a:extLst>
          </p:cNvPr>
          <p:cNvSpPr/>
          <p:nvPr/>
        </p:nvSpPr>
        <p:spPr>
          <a:xfrm>
            <a:off x="3352802" y="6858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05DAF16-2544-4A53-A7C7-93A78AEA8F39}"/>
              </a:ext>
            </a:extLst>
          </p:cNvPr>
          <p:cNvSpPr/>
          <p:nvPr/>
        </p:nvSpPr>
        <p:spPr>
          <a:xfrm>
            <a:off x="4038600" y="6858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Mem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FABBE26-8593-4F08-ACCB-3F2BEAC0038E}"/>
              </a:ext>
            </a:extLst>
          </p:cNvPr>
          <p:cNvSpPr/>
          <p:nvPr/>
        </p:nvSpPr>
        <p:spPr>
          <a:xfrm>
            <a:off x="4724400" y="6858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WB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E20AE7-895E-4231-9EDA-33F292731680}"/>
              </a:ext>
            </a:extLst>
          </p:cNvPr>
          <p:cNvSpPr/>
          <p:nvPr/>
        </p:nvSpPr>
        <p:spPr>
          <a:xfrm>
            <a:off x="2667000" y="13716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IF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BB8F8D-1FF4-455C-8165-6FD30BDD8594}"/>
              </a:ext>
            </a:extLst>
          </p:cNvPr>
          <p:cNvSpPr/>
          <p:nvPr/>
        </p:nvSpPr>
        <p:spPr>
          <a:xfrm>
            <a:off x="3352800" y="13716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0A30B86-B298-4295-8825-10A38683FF66}"/>
              </a:ext>
            </a:extLst>
          </p:cNvPr>
          <p:cNvSpPr/>
          <p:nvPr/>
        </p:nvSpPr>
        <p:spPr>
          <a:xfrm>
            <a:off x="4038602" y="13716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FDA8FA-8C78-42C6-99AD-6C8DA09E8944}"/>
              </a:ext>
            </a:extLst>
          </p:cNvPr>
          <p:cNvSpPr/>
          <p:nvPr/>
        </p:nvSpPr>
        <p:spPr>
          <a:xfrm>
            <a:off x="4724400" y="13716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Mem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EEBD40-CE2B-48B7-A844-8E691E97E223}"/>
              </a:ext>
            </a:extLst>
          </p:cNvPr>
          <p:cNvSpPr/>
          <p:nvPr/>
        </p:nvSpPr>
        <p:spPr>
          <a:xfrm>
            <a:off x="5410200" y="13716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WB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0CE2ECF-1FCF-4F8B-8925-15AD7B7E7416}"/>
              </a:ext>
            </a:extLst>
          </p:cNvPr>
          <p:cNvSpPr/>
          <p:nvPr/>
        </p:nvSpPr>
        <p:spPr>
          <a:xfrm>
            <a:off x="3352800" y="20574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IF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D9DFCD-AD31-4CA4-A024-E29B8CA5F699}"/>
              </a:ext>
            </a:extLst>
          </p:cNvPr>
          <p:cNvSpPr/>
          <p:nvPr/>
        </p:nvSpPr>
        <p:spPr>
          <a:xfrm>
            <a:off x="4038600" y="20574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ID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43397BF-12E2-4735-AEA6-B938F12E201E}"/>
              </a:ext>
            </a:extLst>
          </p:cNvPr>
          <p:cNvSpPr/>
          <p:nvPr/>
        </p:nvSpPr>
        <p:spPr>
          <a:xfrm>
            <a:off x="4724402" y="20574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69FBB3C-B8AB-4494-A7DB-C33923A36EF1}"/>
              </a:ext>
            </a:extLst>
          </p:cNvPr>
          <p:cNvSpPr/>
          <p:nvPr/>
        </p:nvSpPr>
        <p:spPr>
          <a:xfrm>
            <a:off x="5410200" y="20574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Mem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DB15EC3-7A9C-4470-B411-E3C7187F02F9}"/>
              </a:ext>
            </a:extLst>
          </p:cNvPr>
          <p:cNvSpPr/>
          <p:nvPr/>
        </p:nvSpPr>
        <p:spPr>
          <a:xfrm>
            <a:off x="6096000" y="20574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WB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FA4E8B9-004B-42AF-B224-C4371AD2B922}"/>
              </a:ext>
            </a:extLst>
          </p:cNvPr>
          <p:cNvSpPr/>
          <p:nvPr/>
        </p:nvSpPr>
        <p:spPr>
          <a:xfrm>
            <a:off x="4017335" y="27432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IF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2CBAA92-792F-4003-85FF-63968066E18F}"/>
              </a:ext>
            </a:extLst>
          </p:cNvPr>
          <p:cNvSpPr/>
          <p:nvPr/>
        </p:nvSpPr>
        <p:spPr>
          <a:xfrm>
            <a:off x="4703135" y="27432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ID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27AC44D-C4B1-4206-BD84-1969A5F02937}"/>
              </a:ext>
            </a:extLst>
          </p:cNvPr>
          <p:cNvSpPr/>
          <p:nvPr/>
        </p:nvSpPr>
        <p:spPr>
          <a:xfrm>
            <a:off x="5388937" y="27432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942022F-3911-4AB3-969B-7F4ACEA72D44}"/>
              </a:ext>
            </a:extLst>
          </p:cNvPr>
          <p:cNvSpPr/>
          <p:nvPr/>
        </p:nvSpPr>
        <p:spPr>
          <a:xfrm>
            <a:off x="4724398" y="34290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IF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5B5E0E1-A113-498F-ADA0-4628F016D240}"/>
              </a:ext>
            </a:extLst>
          </p:cNvPr>
          <p:cNvSpPr/>
          <p:nvPr/>
        </p:nvSpPr>
        <p:spPr>
          <a:xfrm>
            <a:off x="5410198" y="34290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ID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7B553F5-AB12-456C-9C58-557C4277D97B}"/>
              </a:ext>
            </a:extLst>
          </p:cNvPr>
          <p:cNvSpPr/>
          <p:nvPr/>
        </p:nvSpPr>
        <p:spPr>
          <a:xfrm>
            <a:off x="5410198" y="4114801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IF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D5B72FE-98D3-4837-B511-73C1BD463701}"/>
              </a:ext>
            </a:extLst>
          </p:cNvPr>
          <p:cNvSpPr/>
          <p:nvPr/>
        </p:nvSpPr>
        <p:spPr>
          <a:xfrm>
            <a:off x="6095998" y="48006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IF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299E39D-5483-4DD2-9F49-EFD33F1746BF}"/>
              </a:ext>
            </a:extLst>
          </p:cNvPr>
          <p:cNvSpPr/>
          <p:nvPr/>
        </p:nvSpPr>
        <p:spPr>
          <a:xfrm>
            <a:off x="6781798" y="48006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ID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970C3BD-F242-43AC-9780-D4F32D2316C7}"/>
              </a:ext>
            </a:extLst>
          </p:cNvPr>
          <p:cNvSpPr/>
          <p:nvPr/>
        </p:nvSpPr>
        <p:spPr>
          <a:xfrm>
            <a:off x="7467600" y="48006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A9F49DD-AD5F-41C3-9305-F8A62D929E38}"/>
              </a:ext>
            </a:extLst>
          </p:cNvPr>
          <p:cNvSpPr/>
          <p:nvPr/>
        </p:nvSpPr>
        <p:spPr>
          <a:xfrm>
            <a:off x="8153398" y="48006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Mem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05B6D0E-860C-4B75-B545-F9104818BC4C}"/>
              </a:ext>
            </a:extLst>
          </p:cNvPr>
          <p:cNvSpPr/>
          <p:nvPr/>
        </p:nvSpPr>
        <p:spPr>
          <a:xfrm>
            <a:off x="8839198" y="48006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WB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3D448F3-CEC7-4BBE-9C99-237E87C32C02}"/>
              </a:ext>
            </a:extLst>
          </p:cNvPr>
          <p:cNvSpPr/>
          <p:nvPr/>
        </p:nvSpPr>
        <p:spPr>
          <a:xfrm>
            <a:off x="6781798" y="5486399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IF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DA5A564-A7FB-4BDD-AB93-D02C5966514D}"/>
              </a:ext>
            </a:extLst>
          </p:cNvPr>
          <p:cNvSpPr/>
          <p:nvPr/>
        </p:nvSpPr>
        <p:spPr>
          <a:xfrm>
            <a:off x="7467598" y="5486399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ID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633A083-76A2-4D8C-B4CF-02DD666D7E57}"/>
              </a:ext>
            </a:extLst>
          </p:cNvPr>
          <p:cNvSpPr/>
          <p:nvPr/>
        </p:nvSpPr>
        <p:spPr>
          <a:xfrm>
            <a:off x="8153400" y="5486399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136AB45-273F-43DB-95CE-BC2BF88B94CE}"/>
              </a:ext>
            </a:extLst>
          </p:cNvPr>
          <p:cNvSpPr/>
          <p:nvPr/>
        </p:nvSpPr>
        <p:spPr>
          <a:xfrm>
            <a:off x="8839198" y="5486399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Mem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965538D-1503-49B2-ABD8-0E282D351060}"/>
              </a:ext>
            </a:extLst>
          </p:cNvPr>
          <p:cNvSpPr/>
          <p:nvPr/>
        </p:nvSpPr>
        <p:spPr>
          <a:xfrm>
            <a:off x="9524998" y="5486399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WB</a:t>
            </a:r>
          </a:p>
        </p:txBody>
      </p:sp>
      <p:sp>
        <p:nvSpPr>
          <p:cNvPr id="52" name="Rectangle 2">
            <a:extLst>
              <a:ext uri="{FF2B5EF4-FFF2-40B4-BE49-F238E27FC236}">
                <a16:creationId xmlns:a16="http://schemas.microsoft.com/office/drawing/2014/main" id="{F88D137F-675B-403F-9CBD-4CD90C39D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57200"/>
            <a:ext cx="2821285" cy="559715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68241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29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Consolas" panose="020B0609020204030204" pitchFamily="49" charset="0"/>
              </a:rPr>
              <a:t>addi s0 x0 1</a:t>
            </a:r>
          </a:p>
          <a:p>
            <a:pPr marL="0" marR="0" lvl="0" indent="0" algn="l" defTabSz="914400" rtl="0" eaLnBrk="0" fontAlgn="base" latinLnBrk="0" hangingPunct="0">
              <a:lnSpc>
                <a:spcPct val="229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Consolas" panose="020B0609020204030204" pitchFamily="49" charset="0"/>
              </a:rPr>
              <a:t>addi s1 x0 3</a:t>
            </a:r>
          </a:p>
          <a:p>
            <a:pPr marL="0" marR="0" lvl="0" indent="0" algn="l" defTabSz="914400" rtl="0" eaLnBrk="0" fontAlgn="base" latinLnBrk="0" hangingPunct="0">
              <a:lnSpc>
                <a:spcPct val="229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Consolas" panose="020B0609020204030204" pitchFamily="49" charset="0"/>
              </a:rPr>
              <a:t>jal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Consolas" panose="020B0609020204030204" pitchFamily="49" charset="0"/>
              </a:rPr>
              <a:t>addReg</a:t>
            </a:r>
            <a:endParaRPr lang="en-US" altLang="en-US" sz="2000" dirty="0">
              <a:solidFill>
                <a:srgbClr val="111111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29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Consolas" panose="020B0609020204030204" pitchFamily="49" charset="0"/>
              </a:rPr>
              <a:t>addi s0 x0 5</a:t>
            </a:r>
          </a:p>
          <a:p>
            <a:pPr marL="0" marR="0" lvl="0" indent="0" algn="l" defTabSz="914400" rtl="0" eaLnBrk="0" fontAlgn="base" latinLnBrk="0" hangingPunct="0">
              <a:lnSpc>
                <a:spcPct val="229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Consolas" panose="020B0609020204030204" pitchFamily="49" charset="0"/>
              </a:rPr>
              <a:t>addi s1 x0 6</a:t>
            </a:r>
          </a:p>
          <a:p>
            <a:pPr marL="0" marR="0" lvl="0" indent="0" algn="l" defTabSz="914400" rtl="0" eaLnBrk="0" fontAlgn="base" latinLnBrk="0" hangingPunct="0">
              <a:lnSpc>
                <a:spcPct val="229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Consolas" panose="020B0609020204030204" pitchFamily="49" charset="0"/>
              </a:rPr>
              <a:t>addi s2 x0 1</a:t>
            </a:r>
          </a:p>
          <a:p>
            <a:pPr marL="0" marR="0" lvl="0" indent="0" algn="l" defTabSz="914400" rtl="0" eaLnBrk="0" fontAlgn="base" latinLnBrk="0" hangingPunct="0">
              <a:lnSpc>
                <a:spcPct val="229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Consolas" panose="020B0609020204030204" pitchFamily="49" charset="0"/>
              </a:rPr>
              <a:t>addReg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Consolas" panose="020B0609020204030204" pitchFamily="49" charset="0"/>
              </a:rPr>
              <a:t>: addi s2 x0 1</a:t>
            </a:r>
          </a:p>
          <a:p>
            <a:pPr marL="0" marR="0" lvl="0" indent="0" algn="l" defTabSz="914400" rtl="0" eaLnBrk="0" fontAlgn="base" latinLnBrk="0" hangingPunct="0">
              <a:lnSpc>
                <a:spcPct val="229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Consolas" panose="020B0609020204030204" pitchFamily="49" charset="0"/>
              </a:rPr>
              <a:t>addi s3 x0 1</a:t>
            </a:r>
          </a:p>
        </p:txBody>
      </p:sp>
      <p:cxnSp>
        <p:nvCxnSpPr>
          <p:cNvPr id="63" name="Connector: Curved 62">
            <a:extLst>
              <a:ext uri="{FF2B5EF4-FFF2-40B4-BE49-F238E27FC236}">
                <a16:creationId xmlns:a16="http://schemas.microsoft.com/office/drawing/2014/main" id="{DC67A6D8-5FC9-4276-9C50-942541F3ADF2}"/>
              </a:ext>
            </a:extLst>
          </p:cNvPr>
          <p:cNvCxnSpPr>
            <a:stCxn id="18" idx="3"/>
            <a:endCxn id="40" idx="1"/>
          </p:cNvCxnSpPr>
          <p:nvPr/>
        </p:nvCxnSpPr>
        <p:spPr>
          <a:xfrm>
            <a:off x="5867400" y="2286000"/>
            <a:ext cx="228598" cy="274320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FF577E4A-C593-40A7-A4C9-DA0467898EDF}"/>
              </a:ext>
            </a:extLst>
          </p:cNvPr>
          <p:cNvSpPr txBox="1"/>
          <p:nvPr/>
        </p:nvSpPr>
        <p:spPr>
          <a:xfrm>
            <a:off x="3949795" y="4752201"/>
            <a:ext cx="21625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/>
              <a:t>(result of jump PC computation)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2F412AD0-ED51-450D-BBC0-146CC490AFB3}"/>
              </a:ext>
            </a:extLst>
          </p:cNvPr>
          <p:cNvSpPr/>
          <p:nvPr/>
        </p:nvSpPr>
        <p:spPr>
          <a:xfrm>
            <a:off x="1981196" y="114300"/>
            <a:ext cx="457202" cy="45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103D532E-4F2F-42C0-B8E5-20661CA538BD}"/>
              </a:ext>
            </a:extLst>
          </p:cNvPr>
          <p:cNvSpPr/>
          <p:nvPr/>
        </p:nvSpPr>
        <p:spPr>
          <a:xfrm>
            <a:off x="2656419" y="111642"/>
            <a:ext cx="457202" cy="45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75C73D9C-0B0D-4168-B29F-72CAF5AD83A8}"/>
              </a:ext>
            </a:extLst>
          </p:cNvPr>
          <p:cNvSpPr/>
          <p:nvPr/>
        </p:nvSpPr>
        <p:spPr>
          <a:xfrm>
            <a:off x="3331642" y="111642"/>
            <a:ext cx="457202" cy="45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01E69F2F-3229-4CC2-BC91-1C6AA85D6463}"/>
              </a:ext>
            </a:extLst>
          </p:cNvPr>
          <p:cNvSpPr/>
          <p:nvPr/>
        </p:nvSpPr>
        <p:spPr>
          <a:xfrm>
            <a:off x="4038600" y="111642"/>
            <a:ext cx="457202" cy="45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0041982E-569A-4056-A670-01D9DADE2C10}"/>
              </a:ext>
            </a:extLst>
          </p:cNvPr>
          <p:cNvSpPr/>
          <p:nvPr/>
        </p:nvSpPr>
        <p:spPr>
          <a:xfrm>
            <a:off x="4706844" y="111642"/>
            <a:ext cx="457202" cy="45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4A78BF6C-02C1-4FB1-B97B-D50D8A63AAC9}"/>
              </a:ext>
            </a:extLst>
          </p:cNvPr>
          <p:cNvSpPr/>
          <p:nvPr/>
        </p:nvSpPr>
        <p:spPr>
          <a:xfrm>
            <a:off x="5388937" y="111642"/>
            <a:ext cx="457202" cy="45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16C98A97-04C9-4CEF-AE5A-51FBF0CD781F}"/>
              </a:ext>
            </a:extLst>
          </p:cNvPr>
          <p:cNvSpPr/>
          <p:nvPr/>
        </p:nvSpPr>
        <p:spPr>
          <a:xfrm>
            <a:off x="6095996" y="111642"/>
            <a:ext cx="457202" cy="45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400DAEAD-6AD9-4877-86AC-F9DA314820DD}"/>
              </a:ext>
            </a:extLst>
          </p:cNvPr>
          <p:cNvSpPr/>
          <p:nvPr/>
        </p:nvSpPr>
        <p:spPr>
          <a:xfrm>
            <a:off x="6771163" y="111642"/>
            <a:ext cx="457202" cy="45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5A174BD7-EAAD-48D3-A6B9-68BE57ECC8C9}"/>
              </a:ext>
            </a:extLst>
          </p:cNvPr>
          <p:cNvSpPr/>
          <p:nvPr/>
        </p:nvSpPr>
        <p:spPr>
          <a:xfrm>
            <a:off x="7446330" y="111642"/>
            <a:ext cx="457202" cy="45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9723505E-CDA5-4DBD-B148-38F439EBF5F9}"/>
              </a:ext>
            </a:extLst>
          </p:cNvPr>
          <p:cNvSpPr/>
          <p:nvPr/>
        </p:nvSpPr>
        <p:spPr>
          <a:xfrm>
            <a:off x="8153446" y="111642"/>
            <a:ext cx="457202" cy="45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10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30F4111E-C704-4428-86A5-F5668269D2F6}"/>
              </a:ext>
            </a:extLst>
          </p:cNvPr>
          <p:cNvSpPr/>
          <p:nvPr/>
        </p:nvSpPr>
        <p:spPr>
          <a:xfrm>
            <a:off x="8860562" y="111642"/>
            <a:ext cx="457202" cy="45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11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81038536-F158-49B1-B97D-8DDD66E091CA}"/>
              </a:ext>
            </a:extLst>
          </p:cNvPr>
          <p:cNvSpPr/>
          <p:nvPr/>
        </p:nvSpPr>
        <p:spPr>
          <a:xfrm>
            <a:off x="9567678" y="111642"/>
            <a:ext cx="457202" cy="45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12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C1567D1-091C-46D1-9EE1-359F7C5D798B}"/>
              </a:ext>
            </a:extLst>
          </p:cNvPr>
          <p:cNvSpPr/>
          <p:nvPr/>
        </p:nvSpPr>
        <p:spPr>
          <a:xfrm>
            <a:off x="4038598" y="20574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ID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82EA9DD8-368A-4E24-8760-B1D9630661FB}"/>
              </a:ext>
            </a:extLst>
          </p:cNvPr>
          <p:cNvSpPr/>
          <p:nvPr/>
        </p:nvSpPr>
        <p:spPr>
          <a:xfrm>
            <a:off x="4724400" y="20574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DB452BB9-823E-429E-B6D8-316F75D3FB66}"/>
              </a:ext>
            </a:extLst>
          </p:cNvPr>
          <p:cNvSpPr/>
          <p:nvPr/>
        </p:nvSpPr>
        <p:spPr>
          <a:xfrm>
            <a:off x="5410198" y="20574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Mem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15A6FC19-D27C-4A9B-BD3F-F126F35F5DC0}"/>
              </a:ext>
            </a:extLst>
          </p:cNvPr>
          <p:cNvSpPr/>
          <p:nvPr/>
        </p:nvSpPr>
        <p:spPr>
          <a:xfrm>
            <a:off x="6095998" y="20574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WB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B90143D2-4BCE-46E9-A7E8-CF2715C5C533}"/>
              </a:ext>
            </a:extLst>
          </p:cNvPr>
          <p:cNvSpPr/>
          <p:nvPr/>
        </p:nvSpPr>
        <p:spPr>
          <a:xfrm>
            <a:off x="6095996" y="2743200"/>
            <a:ext cx="457200" cy="4572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Mem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1F4E6753-E1F2-4B06-8EE2-5731276D81E7}"/>
              </a:ext>
            </a:extLst>
          </p:cNvPr>
          <p:cNvSpPr/>
          <p:nvPr/>
        </p:nvSpPr>
        <p:spPr>
          <a:xfrm>
            <a:off x="6781796" y="2743200"/>
            <a:ext cx="457200" cy="4572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WB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4898A2DB-202E-4C96-95CD-3ADA6DC231DF}"/>
              </a:ext>
            </a:extLst>
          </p:cNvPr>
          <p:cNvSpPr/>
          <p:nvPr/>
        </p:nvSpPr>
        <p:spPr>
          <a:xfrm>
            <a:off x="6095998" y="3429000"/>
            <a:ext cx="457200" cy="4572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Ex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1F6AF2A8-9058-4243-9C66-E4053CBABEF8}"/>
              </a:ext>
            </a:extLst>
          </p:cNvPr>
          <p:cNvSpPr/>
          <p:nvPr/>
        </p:nvSpPr>
        <p:spPr>
          <a:xfrm>
            <a:off x="6781796" y="3429000"/>
            <a:ext cx="457200" cy="4572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Mem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AB559037-091B-41AF-A3A9-CE4EE056A942}"/>
              </a:ext>
            </a:extLst>
          </p:cNvPr>
          <p:cNvSpPr/>
          <p:nvPr/>
        </p:nvSpPr>
        <p:spPr>
          <a:xfrm>
            <a:off x="7467596" y="3429000"/>
            <a:ext cx="457200" cy="4572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WB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02EC728C-0EFC-45E3-BD6E-EE2689211B75}"/>
              </a:ext>
            </a:extLst>
          </p:cNvPr>
          <p:cNvSpPr/>
          <p:nvPr/>
        </p:nvSpPr>
        <p:spPr>
          <a:xfrm>
            <a:off x="6095994" y="4114800"/>
            <a:ext cx="457200" cy="4572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ID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091CE578-482E-4B1A-A076-C75036FDE215}"/>
              </a:ext>
            </a:extLst>
          </p:cNvPr>
          <p:cNvSpPr/>
          <p:nvPr/>
        </p:nvSpPr>
        <p:spPr>
          <a:xfrm>
            <a:off x="6781796" y="4114800"/>
            <a:ext cx="457200" cy="4572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Ex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992BE64C-D085-4EFB-85E9-78341741CCE2}"/>
              </a:ext>
            </a:extLst>
          </p:cNvPr>
          <p:cNvSpPr/>
          <p:nvPr/>
        </p:nvSpPr>
        <p:spPr>
          <a:xfrm>
            <a:off x="7467594" y="4114800"/>
            <a:ext cx="457200" cy="4572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Mem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D84A6E40-7E32-42F5-8256-AF9003F2ADBB}"/>
              </a:ext>
            </a:extLst>
          </p:cNvPr>
          <p:cNvSpPr/>
          <p:nvPr/>
        </p:nvSpPr>
        <p:spPr>
          <a:xfrm>
            <a:off x="8153394" y="4114800"/>
            <a:ext cx="457200" cy="4572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WB</a:t>
            </a:r>
          </a:p>
        </p:txBody>
      </p:sp>
      <p:sp>
        <p:nvSpPr>
          <p:cNvPr id="64" name="Callout: Line with Border and Accent Bar 63">
            <a:extLst>
              <a:ext uri="{FF2B5EF4-FFF2-40B4-BE49-F238E27FC236}">
                <a16:creationId xmlns:a16="http://schemas.microsoft.com/office/drawing/2014/main" id="{ECE45E1F-8AFC-4ABC-899C-F463B4E3E863}"/>
              </a:ext>
            </a:extLst>
          </p:cNvPr>
          <p:cNvSpPr/>
          <p:nvPr/>
        </p:nvSpPr>
        <p:spPr>
          <a:xfrm>
            <a:off x="9315949" y="3429000"/>
            <a:ext cx="2514600" cy="1131078"/>
          </a:xfrm>
          <a:prstGeom prst="accentBorderCallout1">
            <a:avLst>
              <a:gd name="adj1" fmla="val 46543"/>
              <a:gd name="adj2" fmla="val -2131"/>
              <a:gd name="adj3" fmla="val 107735"/>
              <a:gd name="adj4" fmla="val -12985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PC reg mux selects new address here, instead of fetching addi s3 instruction</a:t>
            </a:r>
          </a:p>
        </p:txBody>
      </p:sp>
      <p:sp>
        <p:nvSpPr>
          <p:cNvPr id="62" name="Callout: Line with Border and Accent Bar 61">
            <a:extLst>
              <a:ext uri="{FF2B5EF4-FFF2-40B4-BE49-F238E27FC236}">
                <a16:creationId xmlns:a16="http://schemas.microsoft.com/office/drawing/2014/main" id="{ED4CECD7-E82A-4F66-B898-79E9462582A0}"/>
              </a:ext>
            </a:extLst>
          </p:cNvPr>
          <p:cNvSpPr/>
          <p:nvPr/>
        </p:nvSpPr>
        <p:spPr>
          <a:xfrm>
            <a:off x="8703502" y="755740"/>
            <a:ext cx="2514600" cy="1530260"/>
          </a:xfrm>
          <a:prstGeom prst="accentBorderCallout1">
            <a:avLst>
              <a:gd name="adj1" fmla="val 46543"/>
              <a:gd name="adj2" fmla="val -2131"/>
              <a:gd name="adj3" fmla="val 95487"/>
              <a:gd name="adj4" fmla="val -11277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Need to clear Ex/M1, ID/Ex, IF/ID registers to remove in-flight instructions from pipeline</a:t>
            </a:r>
          </a:p>
        </p:txBody>
      </p:sp>
    </p:spTree>
    <p:extLst>
      <p:ext uri="{BB962C8B-B14F-4D97-AF65-F5344CB8AC3E}">
        <p14:creationId xmlns:p14="http://schemas.microsoft.com/office/powerpoint/2010/main" val="623114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AD25F8D-FF0F-4BD2-AF00-7A15C77903D2}"/>
              </a:ext>
            </a:extLst>
          </p:cNvPr>
          <p:cNvSpPr/>
          <p:nvPr/>
        </p:nvSpPr>
        <p:spPr>
          <a:xfrm>
            <a:off x="3331644" y="20574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IF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705543-04A8-4217-8162-4CFD318D25AF}"/>
              </a:ext>
            </a:extLst>
          </p:cNvPr>
          <p:cNvSpPr/>
          <p:nvPr/>
        </p:nvSpPr>
        <p:spPr>
          <a:xfrm>
            <a:off x="4665802" y="20574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012FF3-304E-4A20-845F-F27C1FF6A6E4}"/>
              </a:ext>
            </a:extLst>
          </p:cNvPr>
          <p:cNvSpPr/>
          <p:nvPr/>
        </p:nvSpPr>
        <p:spPr>
          <a:xfrm>
            <a:off x="5351604" y="20574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05DAF16-2544-4A53-A7C7-93A78AEA8F39}"/>
              </a:ext>
            </a:extLst>
          </p:cNvPr>
          <p:cNvSpPr/>
          <p:nvPr/>
        </p:nvSpPr>
        <p:spPr>
          <a:xfrm>
            <a:off x="6037402" y="20574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Mem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FABBE26-8593-4F08-ACCB-3F2BEAC0038E}"/>
              </a:ext>
            </a:extLst>
          </p:cNvPr>
          <p:cNvSpPr/>
          <p:nvPr/>
        </p:nvSpPr>
        <p:spPr>
          <a:xfrm>
            <a:off x="6723202" y="2057400"/>
            <a:ext cx="4572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WB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E20AE7-895E-4231-9EDA-33F292731680}"/>
              </a:ext>
            </a:extLst>
          </p:cNvPr>
          <p:cNvSpPr/>
          <p:nvPr/>
        </p:nvSpPr>
        <p:spPr>
          <a:xfrm>
            <a:off x="4665802" y="27432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IF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BB8F8D-1FF4-455C-8165-6FD30BDD8594}"/>
              </a:ext>
            </a:extLst>
          </p:cNvPr>
          <p:cNvSpPr/>
          <p:nvPr/>
        </p:nvSpPr>
        <p:spPr>
          <a:xfrm>
            <a:off x="5351602" y="27432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0A30B86-B298-4295-8825-10A38683FF66}"/>
              </a:ext>
            </a:extLst>
          </p:cNvPr>
          <p:cNvSpPr/>
          <p:nvPr/>
        </p:nvSpPr>
        <p:spPr>
          <a:xfrm>
            <a:off x="6037404" y="27432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FDA8FA-8C78-42C6-99AD-6C8DA09E8944}"/>
              </a:ext>
            </a:extLst>
          </p:cNvPr>
          <p:cNvSpPr/>
          <p:nvPr/>
        </p:nvSpPr>
        <p:spPr>
          <a:xfrm>
            <a:off x="6723202" y="27432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Mem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EEBD40-CE2B-48B7-A844-8E691E97E223}"/>
              </a:ext>
            </a:extLst>
          </p:cNvPr>
          <p:cNvSpPr/>
          <p:nvPr/>
        </p:nvSpPr>
        <p:spPr>
          <a:xfrm>
            <a:off x="7409002" y="27432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WB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0CE2ECF-1FCF-4F8B-8925-15AD7B7E7416}"/>
              </a:ext>
            </a:extLst>
          </p:cNvPr>
          <p:cNvSpPr/>
          <p:nvPr/>
        </p:nvSpPr>
        <p:spPr>
          <a:xfrm>
            <a:off x="5351602" y="34290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IF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D9DFCD-AD31-4CA4-A024-E29B8CA5F699}"/>
              </a:ext>
            </a:extLst>
          </p:cNvPr>
          <p:cNvSpPr/>
          <p:nvPr/>
        </p:nvSpPr>
        <p:spPr>
          <a:xfrm>
            <a:off x="6037402" y="34290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ID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43397BF-12E2-4735-AEA6-B938F12E201E}"/>
              </a:ext>
            </a:extLst>
          </p:cNvPr>
          <p:cNvSpPr/>
          <p:nvPr/>
        </p:nvSpPr>
        <p:spPr>
          <a:xfrm>
            <a:off x="6723204" y="34290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69FBB3C-B8AB-4494-A7DB-C33923A36EF1}"/>
              </a:ext>
            </a:extLst>
          </p:cNvPr>
          <p:cNvSpPr/>
          <p:nvPr/>
        </p:nvSpPr>
        <p:spPr>
          <a:xfrm>
            <a:off x="7409002" y="34290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Mem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DB15EC3-7A9C-4470-B411-E3C7187F02F9}"/>
              </a:ext>
            </a:extLst>
          </p:cNvPr>
          <p:cNvSpPr/>
          <p:nvPr/>
        </p:nvSpPr>
        <p:spPr>
          <a:xfrm>
            <a:off x="8094802" y="34290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WB</a:t>
            </a:r>
          </a:p>
        </p:txBody>
      </p:sp>
      <p:sp>
        <p:nvSpPr>
          <p:cNvPr id="52" name="Rectangle 2">
            <a:extLst>
              <a:ext uri="{FF2B5EF4-FFF2-40B4-BE49-F238E27FC236}">
                <a16:creationId xmlns:a16="http://schemas.microsoft.com/office/drawing/2014/main" id="{F88D137F-675B-403F-9CBD-4CD90C39D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151" y="457200"/>
            <a:ext cx="1833835" cy="48923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68241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ct val="229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err="1">
                <a:solidFill>
                  <a:srgbClr val="111111"/>
                </a:solidFill>
                <a:latin typeface="Consolas" panose="020B0609020204030204" pitchFamily="49" charset="0"/>
              </a:rPr>
              <a:t>lw</a:t>
            </a:r>
            <a:r>
              <a:rPr lang="en-US" altLang="en-US" sz="2000" dirty="0">
                <a:solidFill>
                  <a:srgbClr val="111111"/>
                </a:solidFill>
                <a:latin typeface="Consolas" panose="020B0609020204030204" pitchFamily="49" charset="0"/>
              </a:rPr>
              <a:t> s1 0(</a:t>
            </a:r>
            <a:r>
              <a:rPr lang="en-US" altLang="en-US" sz="2000" dirty="0" err="1">
                <a:solidFill>
                  <a:srgbClr val="111111"/>
                </a:solidFill>
                <a:latin typeface="Consolas" panose="020B0609020204030204" pitchFamily="49" charset="0"/>
              </a:rPr>
              <a:t>sp</a:t>
            </a:r>
            <a:r>
              <a:rPr lang="en-US" altLang="en-US" sz="2000" dirty="0">
                <a:solidFill>
                  <a:srgbClr val="111111"/>
                </a:solidFill>
                <a:latin typeface="Consolas" panose="020B0609020204030204" pitchFamily="49" charset="0"/>
              </a:rPr>
              <a:t>)</a:t>
            </a:r>
          </a:p>
          <a:p>
            <a:pPr eaLnBrk="0" fontAlgn="base" hangingPunct="0">
              <a:lnSpc>
                <a:spcPct val="229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111111"/>
                </a:solidFill>
                <a:latin typeface="Consolas" panose="020B0609020204030204" pitchFamily="49" charset="0"/>
              </a:rPr>
              <a:t>addi s2 s1 4</a:t>
            </a:r>
          </a:p>
          <a:p>
            <a:pPr lvl="0" eaLnBrk="0" fontAlgn="base" hangingPunct="0">
              <a:lnSpc>
                <a:spcPct val="229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err="1">
                <a:solidFill>
                  <a:srgbClr val="111111"/>
                </a:solidFill>
                <a:latin typeface="Consolas" panose="020B0609020204030204" pitchFamily="49" charset="0"/>
              </a:rPr>
              <a:t>lui</a:t>
            </a:r>
            <a:r>
              <a:rPr lang="en-US" altLang="en-US" sz="2000" dirty="0">
                <a:solidFill>
                  <a:srgbClr val="111111"/>
                </a:solidFill>
                <a:latin typeface="Consolas" panose="020B0609020204030204" pitchFamily="49" charset="0"/>
              </a:rPr>
              <a:t> s0 1023</a:t>
            </a:r>
          </a:p>
          <a:p>
            <a:pPr lvl="0" eaLnBrk="0" fontAlgn="base" hangingPunct="0">
              <a:lnSpc>
                <a:spcPct val="229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111111"/>
                </a:solidFill>
                <a:latin typeface="Consolas" panose="020B0609020204030204" pitchFamily="49" charset="0"/>
              </a:rPr>
              <a:t>addi s1 s0 15</a:t>
            </a:r>
          </a:p>
          <a:p>
            <a:pPr lvl="0" eaLnBrk="0" fontAlgn="base" hangingPunct="0">
              <a:lnSpc>
                <a:spcPct val="229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err="1">
                <a:solidFill>
                  <a:srgbClr val="111111"/>
                </a:solidFill>
                <a:latin typeface="Consolas" panose="020B0609020204030204" pitchFamily="49" charset="0"/>
              </a:rPr>
              <a:t>ori</a:t>
            </a:r>
            <a:r>
              <a:rPr lang="en-US" altLang="en-US" sz="2000" dirty="0">
                <a:solidFill>
                  <a:srgbClr val="111111"/>
                </a:solidFill>
                <a:latin typeface="Consolas" panose="020B0609020204030204" pitchFamily="49" charset="0"/>
              </a:rPr>
              <a:t> s2 s0 1</a:t>
            </a:r>
          </a:p>
          <a:p>
            <a:pPr lvl="0" eaLnBrk="0" fontAlgn="base" hangingPunct="0">
              <a:lnSpc>
                <a:spcPct val="229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err="1">
                <a:solidFill>
                  <a:srgbClr val="111111"/>
                </a:solidFill>
                <a:latin typeface="Consolas" panose="020B0609020204030204" pitchFamily="49" charset="0"/>
              </a:rPr>
              <a:t>srli</a:t>
            </a:r>
            <a:r>
              <a:rPr lang="en-US" altLang="en-US" sz="2000" dirty="0">
                <a:solidFill>
                  <a:srgbClr val="111111"/>
                </a:solidFill>
                <a:latin typeface="Consolas" panose="020B0609020204030204" pitchFamily="49" charset="0"/>
              </a:rPr>
              <a:t> s3 s0 4</a:t>
            </a:r>
          </a:p>
          <a:p>
            <a:pPr lvl="0" eaLnBrk="0" fontAlgn="base" hangingPunct="0">
              <a:lnSpc>
                <a:spcPct val="229000"/>
              </a:lnSpc>
              <a:spcBef>
                <a:spcPct val="0"/>
              </a:spcBef>
              <a:spcAft>
                <a:spcPct val="0"/>
              </a:spcAft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11111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2F412AD0-ED51-450D-BBC0-146CC490AFB3}"/>
              </a:ext>
            </a:extLst>
          </p:cNvPr>
          <p:cNvSpPr/>
          <p:nvPr/>
        </p:nvSpPr>
        <p:spPr>
          <a:xfrm>
            <a:off x="1981196" y="114300"/>
            <a:ext cx="457202" cy="45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103D532E-4F2F-42C0-B8E5-20661CA538BD}"/>
              </a:ext>
            </a:extLst>
          </p:cNvPr>
          <p:cNvSpPr/>
          <p:nvPr/>
        </p:nvSpPr>
        <p:spPr>
          <a:xfrm>
            <a:off x="2656419" y="111642"/>
            <a:ext cx="457202" cy="45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75C73D9C-0B0D-4168-B29F-72CAF5AD83A8}"/>
              </a:ext>
            </a:extLst>
          </p:cNvPr>
          <p:cNvSpPr/>
          <p:nvPr/>
        </p:nvSpPr>
        <p:spPr>
          <a:xfrm>
            <a:off x="3331642" y="111642"/>
            <a:ext cx="457202" cy="45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01E69F2F-3229-4CC2-BC91-1C6AA85D6463}"/>
              </a:ext>
            </a:extLst>
          </p:cNvPr>
          <p:cNvSpPr/>
          <p:nvPr/>
        </p:nvSpPr>
        <p:spPr>
          <a:xfrm>
            <a:off x="4038600" y="111642"/>
            <a:ext cx="457202" cy="45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0041982E-569A-4056-A670-01D9DADE2C10}"/>
              </a:ext>
            </a:extLst>
          </p:cNvPr>
          <p:cNvSpPr/>
          <p:nvPr/>
        </p:nvSpPr>
        <p:spPr>
          <a:xfrm>
            <a:off x="4706844" y="111642"/>
            <a:ext cx="457202" cy="45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4A78BF6C-02C1-4FB1-B97B-D50D8A63AAC9}"/>
              </a:ext>
            </a:extLst>
          </p:cNvPr>
          <p:cNvSpPr/>
          <p:nvPr/>
        </p:nvSpPr>
        <p:spPr>
          <a:xfrm>
            <a:off x="5388937" y="111642"/>
            <a:ext cx="457202" cy="45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16C98A97-04C9-4CEF-AE5A-51FBF0CD781F}"/>
              </a:ext>
            </a:extLst>
          </p:cNvPr>
          <p:cNvSpPr/>
          <p:nvPr/>
        </p:nvSpPr>
        <p:spPr>
          <a:xfrm>
            <a:off x="6095996" y="111642"/>
            <a:ext cx="457202" cy="45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400DAEAD-6AD9-4877-86AC-F9DA314820DD}"/>
              </a:ext>
            </a:extLst>
          </p:cNvPr>
          <p:cNvSpPr/>
          <p:nvPr/>
        </p:nvSpPr>
        <p:spPr>
          <a:xfrm>
            <a:off x="6771163" y="111642"/>
            <a:ext cx="457202" cy="45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5A174BD7-EAAD-48D3-A6B9-68BE57ECC8C9}"/>
              </a:ext>
            </a:extLst>
          </p:cNvPr>
          <p:cNvSpPr/>
          <p:nvPr/>
        </p:nvSpPr>
        <p:spPr>
          <a:xfrm>
            <a:off x="7473233" y="111642"/>
            <a:ext cx="457202" cy="45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FE1C6B3-FBB4-4AD2-BC57-CBE53959C3BE}"/>
              </a:ext>
            </a:extLst>
          </p:cNvPr>
          <p:cNvSpPr/>
          <p:nvPr/>
        </p:nvSpPr>
        <p:spPr>
          <a:xfrm>
            <a:off x="6037402" y="41148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IF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778F9F28-1E13-4701-984F-7638E162CEBA}"/>
              </a:ext>
            </a:extLst>
          </p:cNvPr>
          <p:cNvSpPr/>
          <p:nvPr/>
        </p:nvSpPr>
        <p:spPr>
          <a:xfrm>
            <a:off x="6723202" y="4114800"/>
            <a:ext cx="4572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ID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88249AC-83AF-4F7A-9617-C611CE42F8FC}"/>
              </a:ext>
            </a:extLst>
          </p:cNvPr>
          <p:cNvSpPr/>
          <p:nvPr/>
        </p:nvSpPr>
        <p:spPr>
          <a:xfrm>
            <a:off x="7409004" y="41148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36ADC52-E0F5-43E0-9CDD-1CE0C24033BE}"/>
              </a:ext>
            </a:extLst>
          </p:cNvPr>
          <p:cNvSpPr/>
          <p:nvPr/>
        </p:nvSpPr>
        <p:spPr>
          <a:xfrm>
            <a:off x="8094802" y="41148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Mem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D67A2B3-D42B-4594-870F-AC54E6A5EE70}"/>
              </a:ext>
            </a:extLst>
          </p:cNvPr>
          <p:cNvSpPr/>
          <p:nvPr/>
        </p:nvSpPr>
        <p:spPr>
          <a:xfrm>
            <a:off x="8780602" y="4114800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WB</a:t>
            </a: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BBA8B7E4-8D18-401E-A518-47EDDA815295}"/>
              </a:ext>
            </a:extLst>
          </p:cNvPr>
          <p:cNvCxnSpPr>
            <a:cxnSpLocks/>
            <a:stCxn id="7" idx="3"/>
            <a:endCxn id="12" idx="1"/>
          </p:cNvCxnSpPr>
          <p:nvPr/>
        </p:nvCxnSpPr>
        <p:spPr>
          <a:xfrm>
            <a:off x="5808804" y="2286000"/>
            <a:ext cx="228600" cy="6858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40B3D0D-566D-42C0-BE8A-B2CAC9CFE018}"/>
              </a:ext>
            </a:extLst>
          </p:cNvPr>
          <p:cNvSpPr txBox="1"/>
          <p:nvPr/>
        </p:nvSpPr>
        <p:spPr>
          <a:xfrm>
            <a:off x="5952861" y="2423487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s0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5EBFEDB-FA4E-4D90-A97C-3A64260F3134}"/>
              </a:ext>
            </a:extLst>
          </p:cNvPr>
          <p:cNvCxnSpPr>
            <a:cxnSpLocks/>
            <a:stCxn id="8" idx="3"/>
            <a:endCxn id="17" idx="1"/>
          </p:cNvCxnSpPr>
          <p:nvPr/>
        </p:nvCxnSpPr>
        <p:spPr>
          <a:xfrm>
            <a:off x="6494602" y="2286000"/>
            <a:ext cx="228602" cy="13716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9DC17570-50BC-4275-9717-B40A11C7E2EC}"/>
              </a:ext>
            </a:extLst>
          </p:cNvPr>
          <p:cNvSpPr txBox="1"/>
          <p:nvPr/>
        </p:nvSpPr>
        <p:spPr>
          <a:xfrm>
            <a:off x="6487490" y="2417802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s0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12A50BB-1968-4902-86DB-37FFC711DBB0}"/>
              </a:ext>
            </a:extLst>
          </p:cNvPr>
          <p:cNvSpPr/>
          <p:nvPr/>
        </p:nvSpPr>
        <p:spPr>
          <a:xfrm>
            <a:off x="1981196" y="686422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IF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FAE3DFD-5CEA-44C0-963A-0DE6F78CBB73}"/>
              </a:ext>
            </a:extLst>
          </p:cNvPr>
          <p:cNvSpPr/>
          <p:nvPr/>
        </p:nvSpPr>
        <p:spPr>
          <a:xfrm>
            <a:off x="2666996" y="686422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ID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B60C3AE-B3C7-4152-8BB9-6222871F81FC}"/>
              </a:ext>
            </a:extLst>
          </p:cNvPr>
          <p:cNvSpPr/>
          <p:nvPr/>
        </p:nvSpPr>
        <p:spPr>
          <a:xfrm>
            <a:off x="3352798" y="686422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02FB060-2B9D-45CF-824D-8F78C05C9937}"/>
              </a:ext>
            </a:extLst>
          </p:cNvPr>
          <p:cNvSpPr/>
          <p:nvPr/>
        </p:nvSpPr>
        <p:spPr>
          <a:xfrm>
            <a:off x="4038596" y="686422"/>
            <a:ext cx="4572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Mem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6CA2A4C-976E-453F-BDE5-C1FC56EBF2C3}"/>
              </a:ext>
            </a:extLst>
          </p:cNvPr>
          <p:cNvSpPr/>
          <p:nvPr/>
        </p:nvSpPr>
        <p:spPr>
          <a:xfrm>
            <a:off x="4724396" y="686422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WB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24AA8AE-1968-4A5F-95D0-A4461AFADCD9}"/>
              </a:ext>
            </a:extLst>
          </p:cNvPr>
          <p:cNvSpPr/>
          <p:nvPr/>
        </p:nvSpPr>
        <p:spPr>
          <a:xfrm>
            <a:off x="2645731" y="1372222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IF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F3C4A4B-3C5E-43EF-AFA6-B1FBB11FAFE2}"/>
              </a:ext>
            </a:extLst>
          </p:cNvPr>
          <p:cNvSpPr/>
          <p:nvPr/>
        </p:nvSpPr>
        <p:spPr>
          <a:xfrm>
            <a:off x="3331531" y="1372222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ID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9D21DF2-C0E0-4A83-8543-F1D562E703DB}"/>
              </a:ext>
            </a:extLst>
          </p:cNvPr>
          <p:cNvSpPr/>
          <p:nvPr/>
        </p:nvSpPr>
        <p:spPr>
          <a:xfrm>
            <a:off x="5351606" y="1372219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Mem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031B423-3AF8-4D3E-B6BC-74FA21B24863}"/>
              </a:ext>
            </a:extLst>
          </p:cNvPr>
          <p:cNvSpPr/>
          <p:nvPr/>
        </p:nvSpPr>
        <p:spPr>
          <a:xfrm>
            <a:off x="6037406" y="1372219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WB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FA5B361-DCD8-4B09-AF0A-6677FBE6D35E}"/>
              </a:ext>
            </a:extLst>
          </p:cNvPr>
          <p:cNvSpPr/>
          <p:nvPr/>
        </p:nvSpPr>
        <p:spPr>
          <a:xfrm>
            <a:off x="4665802" y="1372219"/>
            <a:ext cx="457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6F6B895-FF1D-4044-A20B-5AFEC95E6C63}"/>
              </a:ext>
            </a:extLst>
          </p:cNvPr>
          <p:cNvCxnSpPr>
            <a:cxnSpLocks/>
            <a:stCxn id="40" idx="3"/>
            <a:endCxn id="49" idx="1"/>
          </p:cNvCxnSpPr>
          <p:nvPr/>
        </p:nvCxnSpPr>
        <p:spPr>
          <a:xfrm>
            <a:off x="4495796" y="915022"/>
            <a:ext cx="170006" cy="68579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77982979-2166-40A5-9340-073F7171FD49}"/>
              </a:ext>
            </a:extLst>
          </p:cNvPr>
          <p:cNvSpPr txBox="1"/>
          <p:nvPr/>
        </p:nvSpPr>
        <p:spPr>
          <a:xfrm>
            <a:off x="4612873" y="1073254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s1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9C6D4CE-8B28-4D54-AA3C-7A9D8A5D6F44}"/>
              </a:ext>
            </a:extLst>
          </p:cNvPr>
          <p:cNvSpPr/>
          <p:nvPr/>
        </p:nvSpPr>
        <p:spPr>
          <a:xfrm>
            <a:off x="4021088" y="1372219"/>
            <a:ext cx="457200" cy="4572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ID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8A94CD8-82A8-4E17-9F87-F05C325B6647}"/>
              </a:ext>
            </a:extLst>
          </p:cNvPr>
          <p:cNvSpPr/>
          <p:nvPr/>
        </p:nvSpPr>
        <p:spPr>
          <a:xfrm>
            <a:off x="4021279" y="1372219"/>
            <a:ext cx="457200" cy="4572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ID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C261044-CDB9-4A7E-B011-C8911C2B22ED}"/>
              </a:ext>
            </a:extLst>
          </p:cNvPr>
          <p:cNvSpPr/>
          <p:nvPr/>
        </p:nvSpPr>
        <p:spPr>
          <a:xfrm>
            <a:off x="4032660" y="2057400"/>
            <a:ext cx="457200" cy="4572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IF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D8028149-D807-40B0-80EC-E9B8F9B49482}"/>
              </a:ext>
            </a:extLst>
          </p:cNvPr>
          <p:cNvSpPr/>
          <p:nvPr/>
        </p:nvSpPr>
        <p:spPr>
          <a:xfrm>
            <a:off x="8169321" y="111642"/>
            <a:ext cx="457202" cy="45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10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9AB93FF4-0A1E-4B0A-94D3-D9C9EA0FF739}"/>
              </a:ext>
            </a:extLst>
          </p:cNvPr>
          <p:cNvSpPr/>
          <p:nvPr/>
        </p:nvSpPr>
        <p:spPr>
          <a:xfrm>
            <a:off x="8876437" y="111642"/>
            <a:ext cx="457202" cy="45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53209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21510</TotalTime>
  <Words>213</Words>
  <Application>Microsoft Office PowerPoint</Application>
  <PresentationFormat>Widescreen</PresentationFormat>
  <Paragraphs>124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Consolas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Zizyte, Milda</dc:creator>
  <cp:lastModifiedBy>Zizyte, Milda</cp:lastModifiedBy>
  <cp:revision>44</cp:revision>
  <dcterms:created xsi:type="dcterms:W3CDTF">2024-02-09T16:45:00Z</dcterms:created>
  <dcterms:modified xsi:type="dcterms:W3CDTF">2025-02-07T16:06:18Z</dcterms:modified>
</cp:coreProperties>
</file>